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61" r:id="rId5"/>
    <p:sldId id="262" r:id="rId6"/>
    <p:sldId id="266" r:id="rId7"/>
    <p:sldId id="264" r:id="rId8"/>
    <p:sldId id="265" r:id="rId9"/>
    <p:sldId id="268" r:id="rId10"/>
    <p:sldId id="269" r:id="rId11"/>
    <p:sldId id="267" r:id="rId12"/>
    <p:sldId id="270" r:id="rId13"/>
    <p:sldId id="273" r:id="rId14"/>
    <p:sldId id="26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3C433-0468-4048-B7F3-EA9201DE64DD}" v="1311" dt="2023-11-02T16:43:42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60"/>
  </p:normalViewPr>
  <p:slideViewPr>
    <p:cSldViewPr snapToGrid="0">
      <p:cViewPr>
        <p:scale>
          <a:sx n="92" d="100"/>
          <a:sy n="92" d="100"/>
        </p:scale>
        <p:origin x="92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Ferrari" userId="6610a38ecead7e53" providerId="LiveId" clId="{0EC3C433-0468-4048-B7F3-EA9201DE64DD}"/>
    <pc:docChg chg="undo custSel addSld delSld modSld sldOrd">
      <pc:chgData name="Tim Ferrari" userId="6610a38ecead7e53" providerId="LiveId" clId="{0EC3C433-0468-4048-B7F3-EA9201DE64DD}" dt="2023-11-02T16:43:42.750" v="2708"/>
      <pc:docMkLst>
        <pc:docMk/>
      </pc:docMkLst>
      <pc:sldChg chg="addSp delSp modSp mod modTransition">
        <pc:chgData name="Tim Ferrari" userId="6610a38ecead7e53" providerId="LiveId" clId="{0EC3C433-0468-4048-B7F3-EA9201DE64DD}" dt="2023-11-02T16:28:28.387" v="2233" actId="20577"/>
        <pc:sldMkLst>
          <pc:docMk/>
          <pc:sldMk cId="263234324" sldId="257"/>
        </pc:sldMkLst>
        <pc:spChg chg="del">
          <ac:chgData name="Tim Ferrari" userId="6610a38ecead7e53" providerId="LiveId" clId="{0EC3C433-0468-4048-B7F3-EA9201DE64DD}" dt="2023-11-02T15:33:12.657" v="1868"/>
          <ac:spMkLst>
            <pc:docMk/>
            <pc:sldMk cId="263234324" sldId="257"/>
            <ac:spMk id="2" creationId="{FBBD7E3D-7955-BEB2-31F7-E4A77E537F94}"/>
          </ac:spMkLst>
        </pc:spChg>
        <pc:spChg chg="add del mod">
          <ac:chgData name="Tim Ferrari" userId="6610a38ecead7e53" providerId="LiveId" clId="{0EC3C433-0468-4048-B7F3-EA9201DE64DD}" dt="2023-11-02T15:33:23.003" v="1871" actId="478"/>
          <ac:spMkLst>
            <pc:docMk/>
            <pc:sldMk cId="263234324" sldId="257"/>
            <ac:spMk id="4" creationId="{128356F2-61A6-B233-9DC3-F996EE9287EA}"/>
          </ac:spMkLst>
        </pc:spChg>
        <pc:spChg chg="mod">
          <ac:chgData name="Tim Ferrari" userId="6610a38ecead7e53" providerId="LiveId" clId="{0EC3C433-0468-4048-B7F3-EA9201DE64DD}" dt="2023-11-02T16:20:42.445" v="2198" actId="20577"/>
          <ac:spMkLst>
            <pc:docMk/>
            <pc:sldMk cId="263234324" sldId="257"/>
            <ac:spMk id="10" creationId="{88829B43-4454-77FF-0F6C-378F9D690CF3}"/>
          </ac:spMkLst>
        </pc:spChg>
        <pc:spChg chg="mod">
          <ac:chgData name="Tim Ferrari" userId="6610a38ecead7e53" providerId="LiveId" clId="{0EC3C433-0468-4048-B7F3-EA9201DE64DD}" dt="2023-11-02T16:28:28.387" v="2233" actId="20577"/>
          <ac:spMkLst>
            <pc:docMk/>
            <pc:sldMk cId="263234324" sldId="257"/>
            <ac:spMk id="12" creationId="{E6B167F0-2411-B582-419F-34D9630C92A1}"/>
          </ac:spMkLst>
        </pc:spChg>
        <pc:spChg chg="del">
          <ac:chgData name="Tim Ferrari" userId="6610a38ecead7e53" providerId="LiveId" clId="{0EC3C433-0468-4048-B7F3-EA9201DE64DD}" dt="2023-11-02T15:33:20.004" v="1870" actId="478"/>
          <ac:spMkLst>
            <pc:docMk/>
            <pc:sldMk cId="263234324" sldId="257"/>
            <ac:spMk id="16" creationId="{2A188266-9B30-855C-DDBA-F2607E0A5B06}"/>
          </ac:spMkLst>
        </pc:spChg>
        <pc:picChg chg="add mod">
          <ac:chgData name="Tim Ferrari" userId="6610a38ecead7e53" providerId="LiveId" clId="{0EC3C433-0468-4048-B7F3-EA9201DE64DD}" dt="2023-11-02T15:33:14.931" v="1869" actId="167"/>
          <ac:picMkLst>
            <pc:docMk/>
            <pc:sldMk cId="263234324" sldId="257"/>
            <ac:picMk id="3074" creationId="{0D2D6E0B-E7E7-C88F-A2A9-2ED495E92B65}"/>
          </ac:picMkLst>
        </pc:picChg>
      </pc:sldChg>
      <pc:sldChg chg="delSp mod modTransition">
        <pc:chgData name="Tim Ferrari" userId="6610a38ecead7e53" providerId="LiveId" clId="{0EC3C433-0468-4048-B7F3-EA9201DE64DD}" dt="2023-11-02T16:20:30.164" v="2186"/>
        <pc:sldMkLst>
          <pc:docMk/>
          <pc:sldMk cId="3845794290" sldId="261"/>
        </pc:sldMkLst>
        <pc:spChg chg="del">
          <ac:chgData name="Tim Ferrari" userId="6610a38ecead7e53" providerId="LiveId" clId="{0EC3C433-0468-4048-B7F3-EA9201DE64DD}" dt="2023-11-02T16:09:43.431" v="2155" actId="478"/>
          <ac:spMkLst>
            <pc:docMk/>
            <pc:sldMk cId="3845794290" sldId="261"/>
            <ac:spMk id="4" creationId="{C7A250D4-CF15-09FC-8E4F-587B3E417D77}"/>
          </ac:spMkLst>
        </pc:spChg>
      </pc:sldChg>
      <pc:sldChg chg="delSp modSp mod modTransition delAnim modAnim">
        <pc:chgData name="Tim Ferrari" userId="6610a38ecead7e53" providerId="LiveId" clId="{0EC3C433-0468-4048-B7F3-EA9201DE64DD}" dt="2023-11-02T16:36:51.099" v="2432" actId="20577"/>
        <pc:sldMkLst>
          <pc:docMk/>
          <pc:sldMk cId="1666152875" sldId="262"/>
        </pc:sldMkLst>
        <pc:spChg chg="mod">
          <ac:chgData name="Tim Ferrari" userId="6610a38ecead7e53" providerId="LiveId" clId="{0EC3C433-0468-4048-B7F3-EA9201DE64DD}" dt="2023-11-02T16:36:02.835" v="2391" actId="27636"/>
          <ac:spMkLst>
            <pc:docMk/>
            <pc:sldMk cId="1666152875" sldId="262"/>
            <ac:spMk id="4" creationId="{C7A250D4-CF15-09FC-8E4F-587B3E417D77}"/>
          </ac:spMkLst>
        </pc:spChg>
        <pc:spChg chg="mod">
          <ac:chgData name="Tim Ferrari" userId="6610a38ecead7e53" providerId="LiveId" clId="{0EC3C433-0468-4048-B7F3-EA9201DE64DD}" dt="2023-11-02T14:26:01.075" v="474" actId="20577"/>
          <ac:spMkLst>
            <pc:docMk/>
            <pc:sldMk cId="1666152875" sldId="262"/>
            <ac:spMk id="6" creationId="{BE100114-2D38-2F98-9203-9EC86A20E4CB}"/>
          </ac:spMkLst>
        </pc:spChg>
        <pc:spChg chg="mod">
          <ac:chgData name="Tim Ferrari" userId="6610a38ecead7e53" providerId="LiveId" clId="{0EC3C433-0468-4048-B7F3-EA9201DE64DD}" dt="2023-11-02T16:36:51.099" v="2432" actId="20577"/>
          <ac:spMkLst>
            <pc:docMk/>
            <pc:sldMk cId="1666152875" sldId="262"/>
            <ac:spMk id="8" creationId="{25098139-A0B7-A415-0197-B67A00C79ED8}"/>
          </ac:spMkLst>
        </pc:spChg>
        <pc:spChg chg="del">
          <ac:chgData name="Tim Ferrari" userId="6610a38ecead7e53" providerId="LiveId" clId="{0EC3C433-0468-4048-B7F3-EA9201DE64DD}" dt="2023-11-02T16:30:20.959" v="2246" actId="478"/>
          <ac:spMkLst>
            <pc:docMk/>
            <pc:sldMk cId="1666152875" sldId="262"/>
            <ac:spMk id="9" creationId="{4A99FC6C-5B2D-D6D6-F6F6-F85D39A06ABA}"/>
          </ac:spMkLst>
        </pc:spChg>
        <pc:spChg chg="mod">
          <ac:chgData name="Tim Ferrari" userId="6610a38ecead7e53" providerId="LiveId" clId="{0EC3C433-0468-4048-B7F3-EA9201DE64DD}" dt="2023-11-02T10:15:11.466" v="38" actId="20577"/>
          <ac:spMkLst>
            <pc:docMk/>
            <pc:sldMk cId="1666152875" sldId="262"/>
            <ac:spMk id="12" creationId="{272DDE87-8FB0-E1C8-6C59-4208527D39D2}"/>
          </ac:spMkLst>
        </pc:spChg>
      </pc:sldChg>
      <pc:sldChg chg="addSp delSp modSp mod ord modTransition modAnim">
        <pc:chgData name="Tim Ferrari" userId="6610a38ecead7e53" providerId="LiveId" clId="{0EC3C433-0468-4048-B7F3-EA9201DE64DD}" dt="2023-11-02T16:38:46.120" v="2442" actId="20577"/>
        <pc:sldMkLst>
          <pc:docMk/>
          <pc:sldMk cId="631074697" sldId="263"/>
        </pc:sldMkLst>
        <pc:spChg chg="del">
          <ac:chgData name="Tim Ferrari" userId="6610a38ecead7e53" providerId="LiveId" clId="{0EC3C433-0468-4048-B7F3-EA9201DE64DD}" dt="2023-11-02T10:17:04.302" v="97" actId="478"/>
          <ac:spMkLst>
            <pc:docMk/>
            <pc:sldMk cId="631074697" sldId="263"/>
            <ac:spMk id="4" creationId="{C7A250D4-CF15-09FC-8E4F-587B3E417D77}"/>
          </ac:spMkLst>
        </pc:spChg>
        <pc:spChg chg="mod">
          <ac:chgData name="Tim Ferrari" userId="6610a38ecead7e53" providerId="LiveId" clId="{0EC3C433-0468-4048-B7F3-EA9201DE64DD}" dt="2023-11-02T16:38:46.120" v="2442" actId="20577"/>
          <ac:spMkLst>
            <pc:docMk/>
            <pc:sldMk cId="631074697" sldId="263"/>
            <ac:spMk id="12" creationId="{272DDE87-8FB0-E1C8-6C59-4208527D39D2}"/>
          </ac:spMkLst>
        </pc:spChg>
        <pc:picChg chg="add mod">
          <ac:chgData name="Tim Ferrari" userId="6610a38ecead7e53" providerId="LiveId" clId="{0EC3C433-0468-4048-B7F3-EA9201DE64DD}" dt="2023-11-02T10:24:41.104" v="113" actId="1076"/>
          <ac:picMkLst>
            <pc:docMk/>
            <pc:sldMk cId="631074697" sldId="263"/>
            <ac:picMk id="2050" creationId="{63607145-3299-06C8-BCE7-28338DD1029F}"/>
          </ac:picMkLst>
        </pc:picChg>
        <pc:picChg chg="add mod">
          <ac:chgData name="Tim Ferrari" userId="6610a38ecead7e53" providerId="LiveId" clId="{0EC3C433-0468-4048-B7F3-EA9201DE64DD}" dt="2023-11-02T10:24:50.993" v="116" actId="1076"/>
          <ac:picMkLst>
            <pc:docMk/>
            <pc:sldMk cId="631074697" sldId="263"/>
            <ac:picMk id="2052" creationId="{F322C438-ED24-A7ED-D5BD-5404C593BA91}"/>
          </ac:picMkLst>
        </pc:picChg>
        <pc:picChg chg="add mod">
          <ac:chgData name="Tim Ferrari" userId="6610a38ecead7e53" providerId="LiveId" clId="{0EC3C433-0468-4048-B7F3-EA9201DE64DD}" dt="2023-11-02T10:26:22.689" v="124" actId="1076"/>
          <ac:picMkLst>
            <pc:docMk/>
            <pc:sldMk cId="631074697" sldId="263"/>
            <ac:picMk id="2054" creationId="{6764F96E-AFA0-3A42-90F9-EEEC35CEE897}"/>
          </ac:picMkLst>
        </pc:picChg>
      </pc:sldChg>
      <pc:sldChg chg="addSp delSp modSp new mod ord modTransition modAnim">
        <pc:chgData name="Tim Ferrari" userId="6610a38ecead7e53" providerId="LiveId" clId="{0EC3C433-0468-4048-B7F3-EA9201DE64DD}" dt="2023-11-02T16:20:30.164" v="2186"/>
        <pc:sldMkLst>
          <pc:docMk/>
          <pc:sldMk cId="1224131753" sldId="264"/>
        </pc:sldMkLst>
        <pc:spChg chg="del">
          <ac:chgData name="Tim Ferrari" userId="6610a38ecead7e53" providerId="LiveId" clId="{0EC3C433-0468-4048-B7F3-EA9201DE64DD}" dt="2023-11-02T13:46:06.825" v="171" actId="478"/>
          <ac:spMkLst>
            <pc:docMk/>
            <pc:sldMk cId="1224131753" sldId="264"/>
            <ac:spMk id="2" creationId="{CDD596B2-99AA-F2F8-0EB3-73DE01F55C51}"/>
          </ac:spMkLst>
        </pc:spChg>
        <pc:spChg chg="mod">
          <ac:chgData name="Tim Ferrari" userId="6610a38ecead7e53" providerId="LiveId" clId="{0EC3C433-0468-4048-B7F3-EA9201DE64DD}" dt="2023-11-02T14:26:46.889" v="545" actId="20577"/>
          <ac:spMkLst>
            <pc:docMk/>
            <pc:sldMk cId="1224131753" sldId="264"/>
            <ac:spMk id="3" creationId="{7A3118FA-3765-BFFB-B13A-B7EFCE9BB010}"/>
          </ac:spMkLst>
        </pc:spChg>
        <pc:spChg chg="add mod">
          <ac:chgData name="Tim Ferrari" userId="6610a38ecead7e53" providerId="LiveId" clId="{0EC3C433-0468-4048-B7F3-EA9201DE64DD}" dt="2023-11-02T14:39:22.906" v="930" actId="20577"/>
          <ac:spMkLst>
            <pc:docMk/>
            <pc:sldMk cId="1224131753" sldId="264"/>
            <ac:spMk id="4" creationId="{3FDD04D3-6947-0129-412F-B1675F13E71F}"/>
          </ac:spMkLst>
        </pc:spChg>
        <pc:picChg chg="add mod">
          <ac:chgData name="Tim Ferrari" userId="6610a38ecead7e53" providerId="LiveId" clId="{0EC3C433-0468-4048-B7F3-EA9201DE64DD}" dt="2023-11-02T13:46:12.419" v="173" actId="1076"/>
          <ac:picMkLst>
            <pc:docMk/>
            <pc:sldMk cId="1224131753" sldId="264"/>
            <ac:picMk id="1026" creationId="{66702435-8ADD-0CAB-7E79-BD8F65A853B8}"/>
          </ac:picMkLst>
        </pc:picChg>
        <pc:picChg chg="add mod">
          <ac:chgData name="Tim Ferrari" userId="6610a38ecead7e53" providerId="LiveId" clId="{0EC3C433-0468-4048-B7F3-EA9201DE64DD}" dt="2023-11-02T13:52:58.826" v="319" actId="1076"/>
          <ac:picMkLst>
            <pc:docMk/>
            <pc:sldMk cId="1224131753" sldId="264"/>
            <ac:picMk id="1028" creationId="{5A832975-E16D-165D-FE2E-41047C6243DD}"/>
          </ac:picMkLst>
        </pc:picChg>
      </pc:sldChg>
      <pc:sldChg chg="addSp delSp modSp new mod modTransition setBg">
        <pc:chgData name="Tim Ferrari" userId="6610a38ecead7e53" providerId="LiveId" clId="{0EC3C433-0468-4048-B7F3-EA9201DE64DD}" dt="2023-11-02T16:20:30.164" v="2186"/>
        <pc:sldMkLst>
          <pc:docMk/>
          <pc:sldMk cId="1816051553" sldId="265"/>
        </pc:sldMkLst>
        <pc:spChg chg="del">
          <ac:chgData name="Tim Ferrari" userId="6610a38ecead7e53" providerId="LiveId" clId="{0EC3C433-0468-4048-B7F3-EA9201DE64DD}" dt="2023-11-02T13:54:13.389" v="323" actId="478"/>
          <ac:spMkLst>
            <pc:docMk/>
            <pc:sldMk cId="1816051553" sldId="265"/>
            <ac:spMk id="2" creationId="{5029E92D-05C2-AAB4-7483-1841E8A4F42A}"/>
          </ac:spMkLst>
        </pc:spChg>
        <pc:spChg chg="add del mod">
          <ac:chgData name="Tim Ferrari" userId="6610a38ecead7e53" providerId="LiveId" clId="{0EC3C433-0468-4048-B7F3-EA9201DE64DD}" dt="2023-11-02T13:56:32.988" v="340" actId="478"/>
          <ac:spMkLst>
            <pc:docMk/>
            <pc:sldMk cId="1816051553" sldId="265"/>
            <ac:spMk id="2" creationId="{A19B0BAA-F316-5B72-1A58-E44EC0ED4478}"/>
          </ac:spMkLst>
        </pc:spChg>
        <pc:spChg chg="mod ord">
          <ac:chgData name="Tim Ferrari" userId="6610a38ecead7e53" providerId="LiveId" clId="{0EC3C433-0468-4048-B7F3-EA9201DE64DD}" dt="2023-11-02T14:11:59.775" v="420" actId="113"/>
          <ac:spMkLst>
            <pc:docMk/>
            <pc:sldMk cId="1816051553" sldId="265"/>
            <ac:spMk id="3" creationId="{1CB212A4-34C2-0E3E-1111-693EC45775B0}"/>
          </ac:spMkLst>
        </pc:spChg>
        <pc:spChg chg="add mod ord">
          <ac:chgData name="Tim Ferrari" userId="6610a38ecead7e53" providerId="LiveId" clId="{0EC3C433-0468-4048-B7F3-EA9201DE64DD}" dt="2023-11-02T14:56:07.859" v="1050" actId="1076"/>
          <ac:spMkLst>
            <pc:docMk/>
            <pc:sldMk cId="1816051553" sldId="265"/>
            <ac:spMk id="4" creationId="{0C8BD6F1-23E2-98AF-FC53-C486DED449A1}"/>
          </ac:spMkLst>
        </pc:spChg>
        <pc:spChg chg="add del">
          <ac:chgData name="Tim Ferrari" userId="6610a38ecead7e53" providerId="LiveId" clId="{0EC3C433-0468-4048-B7F3-EA9201DE64DD}" dt="2023-11-02T14:07:05.774" v="357" actId="478"/>
          <ac:spMkLst>
            <pc:docMk/>
            <pc:sldMk cId="1816051553" sldId="265"/>
            <ac:spMk id="5" creationId="{6D51B69E-5C51-3E76-4666-4E5BDB54C5E0}"/>
          </ac:spMkLst>
        </pc:spChg>
        <pc:spChg chg="add del">
          <ac:chgData name="Tim Ferrari" userId="6610a38ecead7e53" providerId="LiveId" clId="{0EC3C433-0468-4048-B7F3-EA9201DE64DD}" dt="2023-11-02T14:07:09.181" v="359" actId="478"/>
          <ac:spMkLst>
            <pc:docMk/>
            <pc:sldMk cId="1816051553" sldId="265"/>
            <ac:spMk id="6" creationId="{72987159-DD8F-A03E-EEA7-54F760245D66}"/>
          </ac:spMkLst>
        </pc:spChg>
        <pc:spChg chg="add del">
          <ac:chgData name="Tim Ferrari" userId="6610a38ecead7e53" providerId="LiveId" clId="{0EC3C433-0468-4048-B7F3-EA9201DE64DD}" dt="2023-11-02T14:07:16.451" v="361" actId="478"/>
          <ac:spMkLst>
            <pc:docMk/>
            <pc:sldMk cId="1816051553" sldId="265"/>
            <ac:spMk id="7" creationId="{1219B390-EEC0-AB20-A23E-F614C618E6F3}"/>
          </ac:spMkLst>
        </pc:spChg>
        <pc:spChg chg="add mod">
          <ac:chgData name="Tim Ferrari" userId="6610a38ecead7e53" providerId="LiveId" clId="{0EC3C433-0468-4048-B7F3-EA9201DE64DD}" dt="2023-11-02T14:56:13.164" v="1051" actId="1076"/>
          <ac:spMkLst>
            <pc:docMk/>
            <pc:sldMk cId="1816051553" sldId="265"/>
            <ac:spMk id="10" creationId="{60F7F9D4-5595-4248-4EBB-76A635489BF2}"/>
          </ac:spMkLst>
        </pc:spChg>
        <pc:spChg chg="add mod">
          <ac:chgData name="Tim Ferrari" userId="6610a38ecead7e53" providerId="LiveId" clId="{0EC3C433-0468-4048-B7F3-EA9201DE64DD}" dt="2023-11-02T14:55:09.105" v="1038" actId="1076"/>
          <ac:spMkLst>
            <pc:docMk/>
            <pc:sldMk cId="1816051553" sldId="265"/>
            <ac:spMk id="11" creationId="{03835A55-2062-35D9-9915-44F97074504F}"/>
          </ac:spMkLst>
        </pc:spChg>
        <pc:spChg chg="add mod">
          <ac:chgData name="Tim Ferrari" userId="6610a38ecead7e53" providerId="LiveId" clId="{0EC3C433-0468-4048-B7F3-EA9201DE64DD}" dt="2023-11-02T14:55:25.301" v="1042" actId="1076"/>
          <ac:spMkLst>
            <pc:docMk/>
            <pc:sldMk cId="1816051553" sldId="265"/>
            <ac:spMk id="12" creationId="{D0BA384A-00A9-22E0-64A8-C0087E8E652C}"/>
          </ac:spMkLst>
        </pc:spChg>
        <pc:spChg chg="add del">
          <ac:chgData name="Tim Ferrari" userId="6610a38ecead7e53" providerId="LiveId" clId="{0EC3C433-0468-4048-B7F3-EA9201DE64DD}" dt="2023-11-02T14:07:39.550" v="363" actId="26606"/>
          <ac:spMkLst>
            <pc:docMk/>
            <pc:sldMk cId="1816051553" sldId="265"/>
            <ac:spMk id="2057" creationId="{C18B47EC-880C-488C-A09F-1082C7675DB4}"/>
          </ac:spMkLst>
        </pc:spChg>
        <pc:spChg chg="add del">
          <ac:chgData name="Tim Ferrari" userId="6610a38ecead7e53" providerId="LiveId" clId="{0EC3C433-0468-4048-B7F3-EA9201DE64DD}" dt="2023-11-02T14:07:39.550" v="363" actId="26606"/>
          <ac:spMkLst>
            <pc:docMk/>
            <pc:sldMk cId="1816051553" sldId="265"/>
            <ac:spMk id="2059" creationId="{44BF5144-F7BD-4540-9CFD-700A8426DAFE}"/>
          </ac:spMkLst>
        </pc:spChg>
        <pc:picChg chg="add del mod">
          <ac:chgData name="Tim Ferrari" userId="6610a38ecead7e53" providerId="LiveId" clId="{0EC3C433-0468-4048-B7F3-EA9201DE64DD}" dt="2023-11-02T14:02:38.056" v="355" actId="478"/>
          <ac:picMkLst>
            <pc:docMk/>
            <pc:sldMk cId="1816051553" sldId="265"/>
            <ac:picMk id="2" creationId="{E61074D3-6D51-4BEE-B789-AA105A00E913}"/>
          </ac:picMkLst>
        </pc:picChg>
        <pc:picChg chg="add del mod">
          <ac:chgData name="Tim Ferrari" userId="6610a38ecead7e53" providerId="LiveId" clId="{0EC3C433-0468-4048-B7F3-EA9201DE64DD}" dt="2023-11-02T14:54:47.566" v="1029" actId="478"/>
          <ac:picMkLst>
            <pc:docMk/>
            <pc:sldMk cId="1816051553" sldId="265"/>
            <ac:picMk id="9" creationId="{58570D5A-BAB2-002B-E70C-4BD7E72179B9}"/>
          </ac:picMkLst>
        </pc:picChg>
        <pc:picChg chg="add del mod">
          <ac:chgData name="Tim Ferrari" userId="6610a38ecead7e53" providerId="LiveId" clId="{0EC3C433-0468-4048-B7F3-EA9201DE64DD}" dt="2023-11-02T14:53:31.885" v="1021" actId="21"/>
          <ac:picMkLst>
            <pc:docMk/>
            <pc:sldMk cId="1816051553" sldId="265"/>
            <ac:picMk id="14" creationId="{BDA5178A-9B5B-EA87-84DB-C72BFF236902}"/>
          </ac:picMkLst>
        </pc:picChg>
        <pc:picChg chg="add mod">
          <ac:chgData name="Tim Ferrari" userId="6610a38ecead7e53" providerId="LiveId" clId="{0EC3C433-0468-4048-B7F3-EA9201DE64DD}" dt="2023-11-02T14:56:23.336" v="1054" actId="1076"/>
          <ac:picMkLst>
            <pc:docMk/>
            <pc:sldMk cId="1816051553" sldId="265"/>
            <ac:picMk id="15" creationId="{2B91D268-7C2E-5B28-33A2-9DD673F87A43}"/>
          </ac:picMkLst>
        </pc:picChg>
        <pc:picChg chg="add mod">
          <ac:chgData name="Tim Ferrari" userId="6610a38ecead7e53" providerId="LiveId" clId="{0EC3C433-0468-4048-B7F3-EA9201DE64DD}" dt="2023-11-02T14:56:17.391" v="1052" actId="14100"/>
          <ac:picMkLst>
            <pc:docMk/>
            <pc:sldMk cId="1816051553" sldId="265"/>
            <ac:picMk id="17" creationId="{33D0D3D6-7299-FB22-B7DB-A114EB2A56CB}"/>
          </ac:picMkLst>
        </pc:picChg>
        <pc:picChg chg="add del mod">
          <ac:chgData name="Tim Ferrari" userId="6610a38ecead7e53" providerId="LiveId" clId="{0EC3C433-0468-4048-B7F3-EA9201DE64DD}" dt="2023-11-02T14:02:27.512" v="352" actId="478"/>
          <ac:picMkLst>
            <pc:docMk/>
            <pc:sldMk cId="1816051553" sldId="265"/>
            <ac:picMk id="2050" creationId="{0B2AE82F-7CEB-4E12-2A6B-BA688D35C3A4}"/>
          </ac:picMkLst>
        </pc:picChg>
        <pc:picChg chg="add del mod">
          <ac:chgData name="Tim Ferrari" userId="6610a38ecead7e53" providerId="LiveId" clId="{0EC3C433-0468-4048-B7F3-EA9201DE64DD}" dt="2023-11-02T14:54:46.271" v="1028" actId="478"/>
          <ac:picMkLst>
            <pc:docMk/>
            <pc:sldMk cId="1816051553" sldId="265"/>
            <ac:picMk id="2052" creationId="{A62C319F-F966-E819-DABA-6A559B6B325E}"/>
          </ac:picMkLst>
        </pc:picChg>
      </pc:sldChg>
      <pc:sldChg chg="addSp delSp modSp add mod ord modTransition delAnim modAnim">
        <pc:chgData name="Tim Ferrari" userId="6610a38ecead7e53" providerId="LiveId" clId="{0EC3C433-0468-4048-B7F3-EA9201DE64DD}" dt="2023-11-02T16:31:58.028" v="2349"/>
        <pc:sldMkLst>
          <pc:docMk/>
          <pc:sldMk cId="11151732" sldId="266"/>
        </pc:sldMkLst>
        <pc:spChg chg="add mod">
          <ac:chgData name="Tim Ferrari" userId="6610a38ecead7e53" providerId="LiveId" clId="{0EC3C433-0468-4048-B7F3-EA9201DE64DD}" dt="2023-11-02T16:31:58.028" v="2349"/>
          <ac:spMkLst>
            <pc:docMk/>
            <pc:sldMk cId="11151732" sldId="266"/>
            <ac:spMk id="2" creationId="{1A455677-D8BE-CCAC-E86D-A283193D61F9}"/>
          </ac:spMkLst>
        </pc:spChg>
        <pc:spChg chg="mod">
          <ac:chgData name="Tim Ferrari" userId="6610a38ecead7e53" providerId="LiveId" clId="{0EC3C433-0468-4048-B7F3-EA9201DE64DD}" dt="2023-11-02T14:47:02.128" v="1017" actId="20577"/>
          <ac:spMkLst>
            <pc:docMk/>
            <pc:sldMk cId="11151732" sldId="266"/>
            <ac:spMk id="3" creationId="{1CB212A4-34C2-0E3E-1111-693EC45775B0}"/>
          </ac:spMkLst>
        </pc:spChg>
        <pc:spChg chg="del">
          <ac:chgData name="Tim Ferrari" userId="6610a38ecead7e53" providerId="LiveId" clId="{0EC3C433-0468-4048-B7F3-EA9201DE64DD}" dt="2023-11-02T14:26:11.602" v="475" actId="478"/>
          <ac:spMkLst>
            <pc:docMk/>
            <pc:sldMk cId="11151732" sldId="266"/>
            <ac:spMk id="4" creationId="{0C8BD6F1-23E2-98AF-FC53-C486DED449A1}"/>
          </ac:spMkLst>
        </pc:spChg>
        <pc:spChg chg="add mod">
          <ac:chgData name="Tim Ferrari" userId="6610a38ecead7e53" providerId="LiveId" clId="{0EC3C433-0468-4048-B7F3-EA9201DE64DD}" dt="2023-11-02T14:12:30.209" v="427" actId="20577"/>
          <ac:spMkLst>
            <pc:docMk/>
            <pc:sldMk cId="11151732" sldId="266"/>
            <ac:spMk id="5" creationId="{E0CE210F-E7B1-C954-A071-04222B64B860}"/>
          </ac:spMkLst>
        </pc:spChg>
        <pc:spChg chg="add del mod">
          <ac:chgData name="Tim Ferrari" userId="6610a38ecead7e53" providerId="LiveId" clId="{0EC3C433-0468-4048-B7F3-EA9201DE64DD}" dt="2023-11-02T14:26:11.602" v="475" actId="478"/>
          <ac:spMkLst>
            <pc:docMk/>
            <pc:sldMk cId="11151732" sldId="266"/>
            <ac:spMk id="6" creationId="{DDB95881-F913-1EEF-B920-B2B2F4F99A87}"/>
          </ac:spMkLst>
        </pc:spChg>
        <pc:spChg chg="del">
          <ac:chgData name="Tim Ferrari" userId="6610a38ecead7e53" providerId="LiveId" clId="{0EC3C433-0468-4048-B7F3-EA9201DE64DD}" dt="2023-11-02T14:26:11.602" v="475" actId="478"/>
          <ac:spMkLst>
            <pc:docMk/>
            <pc:sldMk cId="11151732" sldId="266"/>
            <ac:spMk id="10" creationId="{60F7F9D4-5595-4248-4EBB-76A635489BF2}"/>
          </ac:spMkLst>
        </pc:spChg>
        <pc:spChg chg="del">
          <ac:chgData name="Tim Ferrari" userId="6610a38ecead7e53" providerId="LiveId" clId="{0EC3C433-0468-4048-B7F3-EA9201DE64DD}" dt="2023-11-02T14:12:13.517" v="423" actId="478"/>
          <ac:spMkLst>
            <pc:docMk/>
            <pc:sldMk cId="11151732" sldId="266"/>
            <ac:spMk id="11" creationId="{03835A55-2062-35D9-9915-44F97074504F}"/>
          </ac:spMkLst>
        </pc:spChg>
        <pc:spChg chg="del">
          <ac:chgData name="Tim Ferrari" userId="6610a38ecead7e53" providerId="LiveId" clId="{0EC3C433-0468-4048-B7F3-EA9201DE64DD}" dt="2023-11-02T14:12:13.517" v="423" actId="478"/>
          <ac:spMkLst>
            <pc:docMk/>
            <pc:sldMk cId="11151732" sldId="266"/>
            <ac:spMk id="12" creationId="{D0BA384A-00A9-22E0-64A8-C0087E8E652C}"/>
          </ac:spMkLst>
        </pc:spChg>
        <pc:picChg chg="del">
          <ac:chgData name="Tim Ferrari" userId="6610a38ecead7e53" providerId="LiveId" clId="{0EC3C433-0468-4048-B7F3-EA9201DE64DD}" dt="2023-11-02T14:12:09.631" v="422" actId="478"/>
          <ac:picMkLst>
            <pc:docMk/>
            <pc:sldMk cId="11151732" sldId="266"/>
            <ac:picMk id="9" creationId="{58570D5A-BAB2-002B-E70C-4BD7E72179B9}"/>
          </ac:picMkLst>
        </pc:picChg>
        <pc:picChg chg="del">
          <ac:chgData name="Tim Ferrari" userId="6610a38ecead7e53" providerId="LiveId" clId="{0EC3C433-0468-4048-B7F3-EA9201DE64DD}" dt="2023-11-02T14:12:09.631" v="422" actId="478"/>
          <ac:picMkLst>
            <pc:docMk/>
            <pc:sldMk cId="11151732" sldId="266"/>
            <ac:picMk id="2052" creationId="{A62C319F-F966-E819-DABA-6A559B6B325E}"/>
          </ac:picMkLst>
        </pc:picChg>
      </pc:sldChg>
      <pc:sldChg chg="addSp new del">
        <pc:chgData name="Tim Ferrari" userId="6610a38ecead7e53" providerId="LiveId" clId="{0EC3C433-0468-4048-B7F3-EA9201DE64DD}" dt="2023-11-02T14:08:58.849" v="384" actId="47"/>
        <pc:sldMkLst>
          <pc:docMk/>
          <pc:sldMk cId="2890594984" sldId="266"/>
        </pc:sldMkLst>
        <pc:picChg chg="add">
          <ac:chgData name="Tim Ferrari" userId="6610a38ecead7e53" providerId="LiveId" clId="{0EC3C433-0468-4048-B7F3-EA9201DE64DD}" dt="2023-11-02T13:58:10.116" v="349"/>
          <ac:picMkLst>
            <pc:docMk/>
            <pc:sldMk cId="2890594984" sldId="266"/>
            <ac:picMk id="1026" creationId="{BCF5EE7E-5C13-AE6B-BA79-A6ED226C9DC5}"/>
          </ac:picMkLst>
        </pc:picChg>
      </pc:sldChg>
      <pc:sldChg chg="addSp modSp new mod modTransition modAnim">
        <pc:chgData name="Tim Ferrari" userId="6610a38ecead7e53" providerId="LiveId" clId="{0EC3C433-0468-4048-B7F3-EA9201DE64DD}" dt="2023-11-02T16:20:30.164" v="2186"/>
        <pc:sldMkLst>
          <pc:docMk/>
          <pc:sldMk cId="415966175" sldId="267"/>
        </pc:sldMkLst>
        <pc:spChg chg="mod">
          <ac:chgData name="Tim Ferrari" userId="6610a38ecead7e53" providerId="LiveId" clId="{0EC3C433-0468-4048-B7F3-EA9201DE64DD}" dt="2023-11-02T15:25:31.047" v="1602" actId="20577"/>
          <ac:spMkLst>
            <pc:docMk/>
            <pc:sldMk cId="415966175" sldId="267"/>
            <ac:spMk id="2" creationId="{B5F0DC75-209C-DB89-2DA0-C95F83179FCD}"/>
          </ac:spMkLst>
        </pc:spChg>
        <pc:spChg chg="mod">
          <ac:chgData name="Tim Ferrari" userId="6610a38ecead7e53" providerId="LiveId" clId="{0EC3C433-0468-4048-B7F3-EA9201DE64DD}" dt="2023-11-02T15:22:18.706" v="1407" actId="20577"/>
          <ac:spMkLst>
            <pc:docMk/>
            <pc:sldMk cId="415966175" sldId="267"/>
            <ac:spMk id="3" creationId="{ED29D45D-71FE-585F-70E0-49F61CF94D97}"/>
          </ac:spMkLst>
        </pc:spChg>
        <pc:picChg chg="add mod ord">
          <ac:chgData name="Tim Ferrari" userId="6610a38ecead7e53" providerId="LiveId" clId="{0EC3C433-0468-4048-B7F3-EA9201DE64DD}" dt="2023-11-02T15:24:23.646" v="1531" actId="1076"/>
          <ac:picMkLst>
            <pc:docMk/>
            <pc:sldMk cId="415966175" sldId="267"/>
            <ac:picMk id="5" creationId="{9E315DA8-EDD1-64AC-F2CA-ACC214121C65}"/>
          </ac:picMkLst>
        </pc:picChg>
        <pc:cxnChg chg="add mod">
          <ac:chgData name="Tim Ferrari" userId="6610a38ecead7e53" providerId="LiveId" clId="{0EC3C433-0468-4048-B7F3-EA9201DE64DD}" dt="2023-11-02T15:24:23.646" v="1531" actId="1076"/>
          <ac:cxnSpMkLst>
            <pc:docMk/>
            <pc:sldMk cId="415966175" sldId="267"/>
            <ac:cxnSpMk id="4" creationId="{DCAD3DA6-1800-FD2D-9781-025E36D29FC0}"/>
          </ac:cxnSpMkLst>
        </pc:cxnChg>
      </pc:sldChg>
      <pc:sldChg chg="addSp delSp modSp new mod modTransition delAnim modAnim">
        <pc:chgData name="Tim Ferrari" userId="6610a38ecead7e53" providerId="LiveId" clId="{0EC3C433-0468-4048-B7F3-EA9201DE64DD}" dt="2023-11-02T16:20:30.164" v="2186"/>
        <pc:sldMkLst>
          <pc:docMk/>
          <pc:sldMk cId="3873575513" sldId="268"/>
        </pc:sldMkLst>
        <pc:spChg chg="mod">
          <ac:chgData name="Tim Ferrari" userId="6610a38ecead7e53" providerId="LiveId" clId="{0EC3C433-0468-4048-B7F3-EA9201DE64DD}" dt="2023-11-02T15:22:12.201" v="1397" actId="21"/>
          <ac:spMkLst>
            <pc:docMk/>
            <pc:sldMk cId="3873575513" sldId="268"/>
            <ac:spMk id="2" creationId="{A193D902-671B-C686-C078-A970A9136C58}"/>
          </ac:spMkLst>
        </pc:spChg>
        <pc:spChg chg="mod">
          <ac:chgData name="Tim Ferrari" userId="6610a38ecead7e53" providerId="LiveId" clId="{0EC3C433-0468-4048-B7F3-EA9201DE64DD}" dt="2023-11-02T15:12:12.919" v="1179" actId="20577"/>
          <ac:spMkLst>
            <pc:docMk/>
            <pc:sldMk cId="3873575513" sldId="268"/>
            <ac:spMk id="3" creationId="{BE7CB25B-3F76-5084-06CA-304051B6F2D9}"/>
          </ac:spMkLst>
        </pc:spChg>
        <pc:spChg chg="add mod">
          <ac:chgData name="Tim Ferrari" userId="6610a38ecead7e53" providerId="LiveId" clId="{0EC3C433-0468-4048-B7F3-EA9201DE64DD}" dt="2023-11-02T15:17:24.866" v="1349" actId="1076"/>
          <ac:spMkLst>
            <pc:docMk/>
            <pc:sldMk cId="3873575513" sldId="268"/>
            <ac:spMk id="9" creationId="{B0F3E599-FE25-4006-D50D-3A9B656A2AA5}"/>
          </ac:spMkLst>
        </pc:spChg>
        <pc:spChg chg="add mod">
          <ac:chgData name="Tim Ferrari" userId="6610a38ecead7e53" providerId="LiveId" clId="{0EC3C433-0468-4048-B7F3-EA9201DE64DD}" dt="2023-11-02T15:17:24.866" v="1349" actId="1076"/>
          <ac:spMkLst>
            <pc:docMk/>
            <pc:sldMk cId="3873575513" sldId="268"/>
            <ac:spMk id="10" creationId="{1623A9BF-BFA2-AF3B-0C4A-60BE6E5C6ABA}"/>
          </ac:spMkLst>
        </pc:spChg>
        <pc:spChg chg="add mod">
          <ac:chgData name="Tim Ferrari" userId="6610a38ecead7e53" providerId="LiveId" clId="{0EC3C433-0468-4048-B7F3-EA9201DE64DD}" dt="2023-11-02T15:17:24.866" v="1349" actId="1076"/>
          <ac:spMkLst>
            <pc:docMk/>
            <pc:sldMk cId="3873575513" sldId="268"/>
            <ac:spMk id="11" creationId="{2C3DA49D-DD42-5F5B-2AEB-EA8BE1C7E4F3}"/>
          </ac:spMkLst>
        </pc:spChg>
        <pc:spChg chg="add mod">
          <ac:chgData name="Tim Ferrari" userId="6610a38ecead7e53" providerId="LiveId" clId="{0EC3C433-0468-4048-B7F3-EA9201DE64DD}" dt="2023-11-02T15:17:24.866" v="1349" actId="1076"/>
          <ac:spMkLst>
            <pc:docMk/>
            <pc:sldMk cId="3873575513" sldId="268"/>
            <ac:spMk id="12" creationId="{FACC297F-FA6B-C9D3-51C0-9FE8803B1405}"/>
          </ac:spMkLst>
        </pc:spChg>
        <pc:picChg chg="add mod">
          <ac:chgData name="Tim Ferrari" userId="6610a38ecead7e53" providerId="LiveId" clId="{0EC3C433-0468-4048-B7F3-EA9201DE64DD}" dt="2023-11-02T15:17:24.866" v="1349" actId="1076"/>
          <ac:picMkLst>
            <pc:docMk/>
            <pc:sldMk cId="3873575513" sldId="268"/>
            <ac:picMk id="4" creationId="{82010446-F196-101B-3DB8-62FFCCD2234C}"/>
          </ac:picMkLst>
        </pc:picChg>
        <pc:cxnChg chg="add del mod">
          <ac:chgData name="Tim Ferrari" userId="6610a38ecead7e53" providerId="LiveId" clId="{0EC3C433-0468-4048-B7F3-EA9201DE64DD}" dt="2023-11-02T15:08:08.567" v="1079" actId="478"/>
          <ac:cxnSpMkLst>
            <pc:docMk/>
            <pc:sldMk cId="3873575513" sldId="268"/>
            <ac:cxnSpMk id="6" creationId="{B5667B28-9FFA-3AA9-0AF2-3069318895D1}"/>
          </ac:cxnSpMkLst>
        </pc:cxnChg>
        <pc:cxnChg chg="add del mod">
          <ac:chgData name="Tim Ferrari" userId="6610a38ecead7e53" providerId="LiveId" clId="{0EC3C433-0468-4048-B7F3-EA9201DE64DD}" dt="2023-11-02T15:08:04.515" v="1078" actId="478"/>
          <ac:cxnSpMkLst>
            <pc:docMk/>
            <pc:sldMk cId="3873575513" sldId="268"/>
            <ac:cxnSpMk id="8" creationId="{3B539C4F-EA9A-555A-2114-4F9EAC2A4C54}"/>
          </ac:cxnSpMkLst>
        </pc:cxnChg>
        <pc:cxnChg chg="add mod">
          <ac:chgData name="Tim Ferrari" userId="6610a38ecead7e53" providerId="LiveId" clId="{0EC3C433-0468-4048-B7F3-EA9201DE64DD}" dt="2023-11-02T15:18:19.075" v="1361" actId="1036"/>
          <ac:cxnSpMkLst>
            <pc:docMk/>
            <pc:sldMk cId="3873575513" sldId="268"/>
            <ac:cxnSpMk id="14" creationId="{5AD8134C-C30E-9AD3-E5D0-EC1CB6C3149D}"/>
          </ac:cxnSpMkLst>
        </pc:cxnChg>
        <pc:cxnChg chg="add del mod">
          <ac:chgData name="Tim Ferrari" userId="6610a38ecead7e53" providerId="LiveId" clId="{0EC3C433-0468-4048-B7F3-EA9201DE64DD}" dt="2023-11-02T15:22:33.434" v="1412" actId="21"/>
          <ac:cxnSpMkLst>
            <pc:docMk/>
            <pc:sldMk cId="3873575513" sldId="268"/>
            <ac:cxnSpMk id="15" creationId="{8F3E40A8-29C5-DF39-348E-AC0692F69D41}"/>
          </ac:cxnSpMkLst>
        </pc:cxnChg>
      </pc:sldChg>
      <pc:sldChg chg="addSp delSp modSp new del mod">
        <pc:chgData name="Tim Ferrari" userId="6610a38ecead7e53" providerId="LiveId" clId="{0EC3C433-0468-4048-B7F3-EA9201DE64DD}" dt="2023-11-02T15:05:24.384" v="1055" actId="47"/>
        <pc:sldMkLst>
          <pc:docMk/>
          <pc:sldMk cId="1956035478" sldId="269"/>
        </pc:sldMkLst>
        <pc:picChg chg="add del mod">
          <ac:chgData name="Tim Ferrari" userId="6610a38ecead7e53" providerId="LiveId" clId="{0EC3C433-0468-4048-B7F3-EA9201DE64DD}" dt="2023-11-02T14:54:54.431" v="1033" actId="21"/>
          <ac:picMkLst>
            <pc:docMk/>
            <pc:sldMk cId="1956035478" sldId="269"/>
            <ac:picMk id="5" creationId="{79ADD87D-DAE6-55DC-B3DD-5C19EEEE7DB5}"/>
          </ac:picMkLst>
        </pc:picChg>
      </pc:sldChg>
      <pc:sldChg chg="addSp delSp modSp new mod ord modTransition modAnim">
        <pc:chgData name="Tim Ferrari" userId="6610a38ecead7e53" providerId="LiveId" clId="{0EC3C433-0468-4048-B7F3-EA9201DE64DD}" dt="2023-11-02T16:20:30.164" v="2186"/>
        <pc:sldMkLst>
          <pc:docMk/>
          <pc:sldMk cId="3027143148" sldId="269"/>
        </pc:sldMkLst>
        <pc:spChg chg="mod">
          <ac:chgData name="Tim Ferrari" userId="6610a38ecead7e53" providerId="LiveId" clId="{0EC3C433-0468-4048-B7F3-EA9201DE64DD}" dt="2023-11-02T15:31:25.428" v="1866" actId="20577"/>
          <ac:spMkLst>
            <pc:docMk/>
            <pc:sldMk cId="3027143148" sldId="269"/>
            <ac:spMk id="2" creationId="{C6979913-03F8-476A-2356-356C7296726F}"/>
          </ac:spMkLst>
        </pc:spChg>
        <pc:spChg chg="mod">
          <ac:chgData name="Tim Ferrari" userId="6610a38ecead7e53" providerId="LiveId" clId="{0EC3C433-0468-4048-B7F3-EA9201DE64DD}" dt="2023-11-02T15:28:35.843" v="1642" actId="20577"/>
          <ac:spMkLst>
            <pc:docMk/>
            <pc:sldMk cId="3027143148" sldId="269"/>
            <ac:spMk id="3" creationId="{51F8DC87-781F-B948-54DB-59979B7B49F4}"/>
          </ac:spMkLst>
        </pc:spChg>
        <pc:spChg chg="add del mod">
          <ac:chgData name="Tim Ferrari" userId="6610a38ecead7e53" providerId="LiveId" clId="{0EC3C433-0468-4048-B7F3-EA9201DE64DD}" dt="2023-11-02T15:30:31.247" v="1812" actId="478"/>
          <ac:spMkLst>
            <pc:docMk/>
            <pc:sldMk cId="3027143148" sldId="269"/>
            <ac:spMk id="4" creationId="{B9763DF4-8F6A-663B-3151-EE86CC617E20}"/>
          </ac:spMkLst>
        </pc:spChg>
      </pc:sldChg>
      <pc:sldChg chg="addSp delSp modSp new mod modTransition setBg modAnim">
        <pc:chgData name="Tim Ferrari" userId="6610a38ecead7e53" providerId="LiveId" clId="{0EC3C433-0468-4048-B7F3-EA9201DE64DD}" dt="2023-11-02T16:32:50.113" v="2350" actId="1076"/>
        <pc:sldMkLst>
          <pc:docMk/>
          <pc:sldMk cId="941446124" sldId="270"/>
        </pc:sldMkLst>
        <pc:spChg chg="add del mod ord">
          <ac:chgData name="Tim Ferrari" userId="6610a38ecead7e53" providerId="LiveId" clId="{0EC3C433-0468-4048-B7F3-EA9201DE64DD}" dt="2023-11-02T16:03:29.502" v="2110"/>
          <ac:spMkLst>
            <pc:docMk/>
            <pc:sldMk cId="941446124" sldId="270"/>
            <ac:spMk id="2" creationId="{7C355460-25F1-A408-0D88-91D69A288ADF}"/>
          </ac:spMkLst>
        </pc:spChg>
        <pc:spChg chg="mod">
          <ac:chgData name="Tim Ferrari" userId="6610a38ecead7e53" providerId="LiveId" clId="{0EC3C433-0468-4048-B7F3-EA9201DE64DD}" dt="2023-11-02T16:03:29.502" v="2110"/>
          <ac:spMkLst>
            <pc:docMk/>
            <pc:sldMk cId="941446124" sldId="270"/>
            <ac:spMk id="3" creationId="{27B37EAF-BB99-0455-B526-AE568F2974E8}"/>
          </ac:spMkLst>
        </pc:spChg>
        <pc:spChg chg="add del mod">
          <ac:chgData name="Tim Ferrari" userId="6610a38ecead7e53" providerId="LiveId" clId="{0EC3C433-0468-4048-B7F3-EA9201DE64DD}" dt="2023-11-02T16:03:28.088" v="2108" actId="21"/>
          <ac:spMkLst>
            <pc:docMk/>
            <pc:sldMk cId="941446124" sldId="270"/>
            <ac:spMk id="4" creationId="{A42B374F-AE25-22F3-FBC0-846A9D004958}"/>
          </ac:spMkLst>
        </pc:spChg>
        <pc:spChg chg="add del mod">
          <ac:chgData name="Tim Ferrari" userId="6610a38ecead7e53" providerId="LiveId" clId="{0EC3C433-0468-4048-B7F3-EA9201DE64DD}" dt="2023-11-02T16:03:39.682" v="2114" actId="478"/>
          <ac:spMkLst>
            <pc:docMk/>
            <pc:sldMk cId="941446124" sldId="270"/>
            <ac:spMk id="5" creationId="{9A39C675-F888-7638-676C-1AFAD412DAA7}"/>
          </ac:spMkLst>
        </pc:spChg>
        <pc:spChg chg="add del mod">
          <ac:chgData name="Tim Ferrari" userId="6610a38ecead7e53" providerId="LiveId" clId="{0EC3C433-0468-4048-B7F3-EA9201DE64DD}" dt="2023-11-02T16:03:49.673" v="2117" actId="478"/>
          <ac:spMkLst>
            <pc:docMk/>
            <pc:sldMk cId="941446124" sldId="270"/>
            <ac:spMk id="7" creationId="{F2409F14-4D7D-0613-C285-0079D71CC975}"/>
          </ac:spMkLst>
        </pc:spChg>
        <pc:spChg chg="add del mod">
          <ac:chgData name="Tim Ferrari" userId="6610a38ecead7e53" providerId="LiveId" clId="{0EC3C433-0468-4048-B7F3-EA9201DE64DD}" dt="2023-11-02T16:04:35.269" v="2124" actId="478"/>
          <ac:spMkLst>
            <pc:docMk/>
            <pc:sldMk cId="941446124" sldId="270"/>
            <ac:spMk id="9" creationId="{48ACD7B3-EA17-B9FC-0E1B-A85F1B2D97DD}"/>
          </ac:spMkLst>
        </pc:spChg>
        <pc:spChg chg="add del">
          <ac:chgData name="Tim Ferrari" userId="6610a38ecead7e53" providerId="LiveId" clId="{0EC3C433-0468-4048-B7F3-EA9201DE64DD}" dt="2023-11-02T16:03:29.502" v="2110"/>
          <ac:spMkLst>
            <pc:docMk/>
            <pc:sldMk cId="941446124" sldId="270"/>
            <ac:spMk id="7175" creationId="{1A95671B-3CC6-4792-9114-B74FAEA224E6}"/>
          </ac:spMkLst>
        </pc:spChg>
        <pc:picChg chg="add del mod">
          <ac:chgData name="Tim Ferrari" userId="6610a38ecead7e53" providerId="LiveId" clId="{0EC3C433-0468-4048-B7F3-EA9201DE64DD}" dt="2023-11-02T16:03:39.682" v="2114" actId="478"/>
          <ac:picMkLst>
            <pc:docMk/>
            <pc:sldMk cId="941446124" sldId="270"/>
            <ac:picMk id="6" creationId="{E8061037-F087-2792-0492-DDE01B912658}"/>
          </ac:picMkLst>
        </pc:picChg>
        <pc:picChg chg="add mod">
          <ac:chgData name="Tim Ferrari" userId="6610a38ecead7e53" providerId="LiveId" clId="{0EC3C433-0468-4048-B7F3-EA9201DE64DD}" dt="2023-11-02T16:32:50.113" v="2350" actId="1076"/>
          <ac:picMkLst>
            <pc:docMk/>
            <pc:sldMk cId="941446124" sldId="270"/>
            <ac:picMk id="8" creationId="{9F5B1556-96A1-EB0F-A1C2-E75B025132E6}"/>
          </ac:picMkLst>
        </pc:picChg>
        <pc:picChg chg="add mod">
          <ac:chgData name="Tim Ferrari" userId="6610a38ecead7e53" providerId="LiveId" clId="{0EC3C433-0468-4048-B7F3-EA9201DE64DD}" dt="2023-11-02T16:32:50.113" v="2350" actId="1076"/>
          <ac:picMkLst>
            <pc:docMk/>
            <pc:sldMk cId="941446124" sldId="270"/>
            <ac:picMk id="10" creationId="{BB1CB6C8-0A3F-714E-BBC0-8C2EF0850029}"/>
          </ac:picMkLst>
        </pc:picChg>
        <pc:picChg chg="add del mod">
          <ac:chgData name="Tim Ferrari" userId="6610a38ecead7e53" providerId="LiveId" clId="{0EC3C433-0468-4048-B7F3-EA9201DE64DD}" dt="2023-11-02T16:03:30.914" v="2111"/>
          <ac:picMkLst>
            <pc:docMk/>
            <pc:sldMk cId="941446124" sldId="270"/>
            <ac:picMk id="7170" creationId="{2EF67C2E-EF95-1B05-4B65-94DA0B9DFD04}"/>
          </ac:picMkLst>
        </pc:picChg>
      </pc:sldChg>
      <pc:sldChg chg="add del">
        <pc:chgData name="Tim Ferrari" userId="6610a38ecead7e53" providerId="LiveId" clId="{0EC3C433-0468-4048-B7F3-EA9201DE64DD}" dt="2023-11-02T14:54:54.146" v="1032"/>
        <pc:sldMkLst>
          <pc:docMk/>
          <pc:sldMk cId="4063966519" sldId="270"/>
        </pc:sldMkLst>
      </pc:sldChg>
      <pc:sldChg chg="addSp delSp modSp new mod ord modTransition">
        <pc:chgData name="Tim Ferrari" userId="6610a38ecead7e53" providerId="LiveId" clId="{0EC3C433-0468-4048-B7F3-EA9201DE64DD}" dt="2023-11-02T16:20:30.164" v="2186"/>
        <pc:sldMkLst>
          <pc:docMk/>
          <pc:sldMk cId="2673769273" sldId="271"/>
        </pc:sldMkLst>
        <pc:spChg chg="del">
          <ac:chgData name="Tim Ferrari" userId="6610a38ecead7e53" providerId="LiveId" clId="{0EC3C433-0468-4048-B7F3-EA9201DE64DD}" dt="2023-11-02T16:15:35.131" v="2181" actId="478"/>
          <ac:spMkLst>
            <pc:docMk/>
            <pc:sldMk cId="2673769273" sldId="271"/>
            <ac:spMk id="2" creationId="{48E3DC2E-4454-E1FE-CD4F-C019D3733468}"/>
          </ac:spMkLst>
        </pc:spChg>
        <pc:spChg chg="mod">
          <ac:chgData name="Tim Ferrari" userId="6610a38ecead7e53" providerId="LiveId" clId="{0EC3C433-0468-4048-B7F3-EA9201DE64DD}" dt="2023-11-02T16:15:32.361" v="2180" actId="20577"/>
          <ac:spMkLst>
            <pc:docMk/>
            <pc:sldMk cId="2673769273" sldId="271"/>
            <ac:spMk id="3" creationId="{AF53703D-2999-B32D-F572-FC06B8750D29}"/>
          </ac:spMkLst>
        </pc:spChg>
        <pc:picChg chg="add">
          <ac:chgData name="Tim Ferrari" userId="6610a38ecead7e53" providerId="LiveId" clId="{0EC3C433-0468-4048-B7F3-EA9201DE64DD}" dt="2023-11-02T16:16:08.552" v="2182"/>
          <ac:picMkLst>
            <pc:docMk/>
            <pc:sldMk cId="2673769273" sldId="271"/>
            <ac:picMk id="8194" creationId="{7FD9BEF7-D84B-70BA-A216-66B9C824BE66}"/>
          </ac:picMkLst>
        </pc:picChg>
      </pc:sldChg>
      <pc:sldChg chg="new del">
        <pc:chgData name="Tim Ferrari" userId="6610a38ecead7e53" providerId="LiveId" clId="{0EC3C433-0468-4048-B7F3-EA9201DE64DD}" dt="2023-11-02T16:06:48.850" v="2147" actId="47"/>
        <pc:sldMkLst>
          <pc:docMk/>
          <pc:sldMk cId="3531325188" sldId="271"/>
        </pc:sldMkLst>
      </pc:sldChg>
      <pc:sldChg chg="addSp new modTransition">
        <pc:chgData name="Tim Ferrari" userId="6610a38ecead7e53" providerId="LiveId" clId="{0EC3C433-0468-4048-B7F3-EA9201DE64DD}" dt="2023-11-02T16:20:30.164" v="2186"/>
        <pc:sldMkLst>
          <pc:docMk/>
          <pc:sldMk cId="1455252471" sldId="272"/>
        </pc:sldMkLst>
        <pc:picChg chg="add">
          <ac:chgData name="Tim Ferrari" userId="6610a38ecead7e53" providerId="LiveId" clId="{0EC3C433-0468-4048-B7F3-EA9201DE64DD}" dt="2023-11-02T16:19:59.206" v="2184"/>
          <ac:picMkLst>
            <pc:docMk/>
            <pc:sldMk cId="1455252471" sldId="272"/>
            <ac:picMk id="9218" creationId="{0AD3DBF8-427E-03D3-B05A-5B431D409555}"/>
          </ac:picMkLst>
        </pc:picChg>
      </pc:sldChg>
      <pc:sldChg chg="addSp new">
        <pc:chgData name="Tim Ferrari" userId="6610a38ecead7e53" providerId="LiveId" clId="{0EC3C433-0468-4048-B7F3-EA9201DE64DD}" dt="2023-11-02T16:38:14.558" v="2440"/>
        <pc:sldMkLst>
          <pc:docMk/>
          <pc:sldMk cId="483175916" sldId="273"/>
        </pc:sldMkLst>
        <pc:picChg chg="add">
          <ac:chgData name="Tim Ferrari" userId="6610a38ecead7e53" providerId="LiveId" clId="{0EC3C433-0468-4048-B7F3-EA9201DE64DD}" dt="2023-11-02T16:38:14.558" v="2440"/>
          <ac:picMkLst>
            <pc:docMk/>
            <pc:sldMk cId="483175916" sldId="273"/>
            <ac:picMk id="10242" creationId="{98E7FDEE-B15D-EFD4-6A05-351648DD9CBF}"/>
          </ac:picMkLst>
        </pc:picChg>
      </pc:sldChg>
      <pc:sldChg chg="new del">
        <pc:chgData name="Tim Ferrari" userId="6610a38ecead7e53" providerId="LiveId" clId="{0EC3C433-0468-4048-B7F3-EA9201DE64DD}" dt="2023-11-02T16:31:36.931" v="2343" actId="47"/>
        <pc:sldMkLst>
          <pc:docMk/>
          <pc:sldMk cId="985908450" sldId="273"/>
        </pc:sldMkLst>
      </pc:sldChg>
      <pc:sldChg chg="modSp new mod modAnim">
        <pc:chgData name="Tim Ferrari" userId="6610a38ecead7e53" providerId="LiveId" clId="{0EC3C433-0468-4048-B7F3-EA9201DE64DD}" dt="2023-11-02T16:43:42.750" v="2708"/>
        <pc:sldMkLst>
          <pc:docMk/>
          <pc:sldMk cId="3288668467" sldId="274"/>
        </pc:sldMkLst>
        <pc:spChg chg="mod">
          <ac:chgData name="Tim Ferrari" userId="6610a38ecead7e53" providerId="LiveId" clId="{0EC3C433-0468-4048-B7F3-EA9201DE64DD}" dt="2023-11-02T16:43:39.645" v="2707" actId="1076"/>
          <ac:spMkLst>
            <pc:docMk/>
            <pc:sldMk cId="3288668467" sldId="274"/>
            <ac:spMk id="2" creationId="{CD934905-1BFD-A5EC-C1FF-437CD3AEEF94}"/>
          </ac:spMkLst>
        </pc:spChg>
        <pc:spChg chg="mod">
          <ac:chgData name="Tim Ferrari" userId="6610a38ecead7e53" providerId="LiveId" clId="{0EC3C433-0468-4048-B7F3-EA9201DE64DD}" dt="2023-11-02T16:42:39.070" v="2564" actId="20577"/>
          <ac:spMkLst>
            <pc:docMk/>
            <pc:sldMk cId="3288668467" sldId="274"/>
            <ac:spMk id="3" creationId="{49951822-B99E-FD6E-ACDD-56478AA2F39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1BE6-AC45-0219-2035-C877D24C6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8AE4D-F365-94BC-F01D-B6CA45E59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D4E46-B427-BAC0-8BC5-1304DD3F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7A5-AD03-4E4F-87CC-70338C88FBB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721FB-60D9-1C28-AABA-13AA7B36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194CC-6E2A-8D86-96CB-5BBE0A65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1863-2B9F-4FE6-BA60-E98086D4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7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F8F0-9A46-4DDD-5E63-A3E5FEDF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CF6F6-A44E-ED16-D7C1-901F3DBC5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B340B-2531-547D-457D-C761AA33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7A5-AD03-4E4F-87CC-70338C88FBB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3208B-FC2E-C72C-8EDD-6306DC8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DAF1F-A13D-9560-9F00-4CBF56D4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1863-2B9F-4FE6-BA60-E98086D4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55A3B4-DA7B-718B-1D02-216237840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78A0F-543A-73FA-7F1A-5BFA5A6D2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DA915-0681-8675-2E8A-283EE575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7A5-AD03-4E4F-87CC-70338C88FBB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5243E-F1B4-E75D-AB3D-18E0C367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30074-7F8F-413D-BB9F-696AF651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1863-2B9F-4FE6-BA60-E98086D4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5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_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067" y="5920353"/>
            <a:ext cx="931333" cy="677300"/>
          </a:xfrm>
        </p:spPr>
        <p:txBody>
          <a:bodyPr lIns="0" tIns="0" rIns="0" bIns="0" anchor="b" anchorCtr="0">
            <a:noAutofit/>
          </a:bodyPr>
          <a:lstStyle>
            <a:lvl1pPr marL="152396" indent="-143930">
              <a:buFontTx/>
              <a:buBlip>
                <a:blip r:embed="rId3"/>
              </a:buBlip>
              <a:tabLst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80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9519-A626-41E5-B598-D74246EC5E4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426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525C6-4224-2B7E-A7EC-FA12CC24A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4D23D-9806-B0AD-378B-37E031A16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0878A-AD46-556E-CCFA-8024EB50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7A5-AD03-4E4F-87CC-70338C88FBB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7A783-0FE7-B9FE-763D-6BDACEF7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D625F-2C47-5095-0A83-CA10F8E9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1863-2B9F-4FE6-BA60-E98086D4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1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664FB-EEB5-104C-C176-CD07D151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66B88-80F2-A146-6487-33E8FEF1D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D8C30-4034-6AA5-5C09-9DA5E3AFA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7A5-AD03-4E4F-87CC-70338C88FBB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E0C65-11A2-1237-CCC7-7B6D48F8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51D11-B494-5350-7EFC-556CEEAFC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1863-2B9F-4FE6-BA60-E98086D4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8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DCD1-42FA-9352-1E68-3D856940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24561-1DA9-7863-3968-B8557FA61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2E8C2-2934-FA00-6FBF-22F1D96C1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5CD86-88C6-17AE-8F45-37EDD9DB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7A5-AD03-4E4F-87CC-70338C88FBB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61A60-7D11-47DF-7D46-7B46F4C3F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6EE63-10DE-87A7-95BE-96F09D72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1863-2B9F-4FE6-BA60-E98086D4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4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0F9DA-BF51-C160-1658-55D8D391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02954-50B9-7FA7-55F7-FFB4E70D7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2415C-270D-4673-A1BC-FF098D0D0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6A8B72-83D4-9B67-B361-2E2D7876A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64872-18CF-5EE8-C509-1AB022DDE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69DFB4-4C9E-DC89-C26F-90F4DF4F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7A5-AD03-4E4F-87CC-70338C88FBB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85D7E-CE60-88B0-C707-08895A7D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2FB94-222F-1B5C-1CA1-D3BB5924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1863-2B9F-4FE6-BA60-E98086D4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1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F03C-3C80-D481-FDC3-32FF271E8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61F6B-CE23-82C4-4003-CF9930E8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7A5-AD03-4E4F-87CC-70338C88FBB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BFC53-B2E1-987F-ABC2-8F3A88A3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E7478-542F-048B-B9B7-18D9E494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1863-2B9F-4FE6-BA60-E98086D4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4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86408-96F7-43E6-4884-D55F905DC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7A5-AD03-4E4F-87CC-70338C88FBB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F6E46-C191-0483-203F-2C4DD5B5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A8A42-AB4C-74CF-AA02-E8C23929C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1863-2B9F-4FE6-BA60-E98086D4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9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61DBE-31EE-C625-7BCF-57F06DFF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A8A8E-9E38-A5EA-180C-6B51C0927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2E847-1315-1C60-9E29-ED10B77BA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2D0B7-010D-748A-8EE5-72D84BD8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7A5-AD03-4E4F-87CC-70338C88FBB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5BADC-B69A-83AF-23F6-BB5640660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48DF5-4606-792A-98D3-39A0C43A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1863-2B9F-4FE6-BA60-E98086D4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27F01-B4DC-6CDC-52A4-4FB251FC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DF933-3E04-6D8B-8A20-0B84BD3BA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D739D-E2CF-436D-C0A8-1CAE68244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22E07-C30F-3A4D-F857-71B0ABA7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7A5-AD03-4E4F-87CC-70338C88FBB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CC5DE-9AB5-1A7A-0BF4-2AE0D2F3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45285-1F78-AF6B-CA8F-A104544E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1863-2B9F-4FE6-BA60-E98086D4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66C08-DA61-CAC4-D05E-C51314A2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7FB3D-EDC6-B00D-7834-A3B4936BC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3ACA-6AC3-EB52-7C0A-BE41F2186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477A5-AD03-4E4F-87CC-70338C88FBB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7305B-1C27-2D87-6CA9-BD68AF984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44E02-D379-9FCC-9E4D-64D79A588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1863-2B9F-4FE6-BA60-E98086D44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betes and the difference between type 1 and type 2 diabetes mellitus">
            <a:extLst>
              <a:ext uri="{FF2B5EF4-FFF2-40B4-BE49-F238E27FC236}">
                <a16:creationId xmlns:a16="http://schemas.microsoft.com/office/drawing/2014/main" id="{0D2D6E0B-E7E7-C88F-A2A9-2ED495E92B6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9" b="40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88829B43-4454-77FF-0F6C-378F9D690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2674" y="727364"/>
            <a:ext cx="3969328" cy="3439199"/>
          </a:xfrm>
        </p:spPr>
        <p:txBody>
          <a:bodyPr>
            <a:normAutofit/>
          </a:bodyPr>
          <a:lstStyle/>
          <a:p>
            <a:r>
              <a:rPr lang="en-US" dirty="0"/>
              <a:t>Incretins &amp; the modification of biologicals</a:t>
            </a:r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E6B167F0-2411-B582-419F-34D9630C9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4274" y="4152901"/>
            <a:ext cx="2438400" cy="2091267"/>
          </a:xfrm>
        </p:spPr>
        <p:txBody>
          <a:bodyPr>
            <a:normAutofit/>
          </a:bodyPr>
          <a:lstStyle/>
          <a:p>
            <a:r>
              <a:rPr lang="en-US" sz="2400" dirty="0"/>
              <a:t>BIO-698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Timothée Ferrari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FAF3866-CB6D-BBDE-3027-0404C2E4FE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02.11.2023</a:t>
            </a:r>
          </a:p>
        </p:txBody>
      </p:sp>
    </p:spTree>
    <p:extLst>
      <p:ext uri="{BB962C8B-B14F-4D97-AF65-F5344CB8AC3E}">
        <p14:creationId xmlns:p14="http://schemas.microsoft.com/office/powerpoint/2010/main" val="26323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979913-03F8-476A-2356-356C72967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approaches tried to extend half-life</a:t>
            </a:r>
          </a:p>
          <a:p>
            <a:endParaRPr lang="en-US" dirty="0"/>
          </a:p>
          <a:p>
            <a:r>
              <a:rPr lang="en-US" dirty="0"/>
              <a:t>Zinc-chloride formulation: Improved </a:t>
            </a:r>
            <a:r>
              <a:rPr lang="en-US" dirty="0" err="1"/>
              <a:t>sc</a:t>
            </a:r>
            <a:r>
              <a:rPr lang="en-US" dirty="0"/>
              <a:t> precipitation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Rejected</a:t>
            </a:r>
            <a:r>
              <a:rPr lang="en-US" sz="2800" dirty="0"/>
              <a:t>: Anaphylactic shock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8DC87-781F-B948-54DB-59979B7B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Encapsulating the proteins </a:t>
            </a:r>
          </a:p>
        </p:txBody>
      </p:sp>
    </p:spTree>
    <p:extLst>
      <p:ext uri="{BB962C8B-B14F-4D97-AF65-F5344CB8AC3E}">
        <p14:creationId xmlns:p14="http://schemas.microsoft.com/office/powerpoint/2010/main" val="302714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315DA8-EDD1-64AC-F2CA-ACC214121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56" y="4723412"/>
            <a:ext cx="9505088" cy="145355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F0DC75-209C-DB89-2DA0-C95F83179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serum albumin (HSA) is an abundant plasma protein</a:t>
            </a:r>
          </a:p>
          <a:p>
            <a:endParaRPr lang="en-US" dirty="0"/>
          </a:p>
          <a:p>
            <a:r>
              <a:rPr lang="en-US" dirty="0"/>
              <a:t>Albumin can bind proteins through fatty acids</a:t>
            </a:r>
          </a:p>
          <a:p>
            <a:endParaRPr lang="en-US" dirty="0"/>
          </a:p>
          <a:p>
            <a:r>
              <a:rPr lang="en-US" dirty="0"/>
              <a:t>Introduction of a gamma glutamate (</a:t>
            </a:r>
            <a:r>
              <a:rPr lang="el-GR" dirty="0"/>
              <a:t>γ</a:t>
            </a:r>
            <a:r>
              <a:rPr lang="en-US" dirty="0"/>
              <a:t>Glu) linker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29D45D-71FE-585F-70E0-49F61CF9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Using albumin to improve half-life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CAD3DA6-1800-FD2D-9781-025E36D29FC0}"/>
              </a:ext>
            </a:extLst>
          </p:cNvPr>
          <p:cNvCxnSpPr/>
          <p:nvPr/>
        </p:nvCxnSpPr>
        <p:spPr>
          <a:xfrm flipV="1">
            <a:off x="8277069" y="5709853"/>
            <a:ext cx="0" cy="5120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6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355460-25F1-A408-0D88-91D69A288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Theory: The longer the fatty acid the longer the half-life</a:t>
            </a:r>
          </a:p>
          <a:p>
            <a:endParaRPr lang="en-US" dirty="0"/>
          </a:p>
          <a:p>
            <a:r>
              <a:rPr lang="en-US" dirty="0"/>
              <a:t>Reality: Longer fatty acids decrease affinity for GLP-1R</a:t>
            </a:r>
          </a:p>
          <a:p>
            <a:endParaRPr lang="en-US" dirty="0"/>
          </a:p>
          <a:p>
            <a:r>
              <a:rPr lang="en-US" dirty="0"/>
              <a:t>Best solution: Fatty di-acids with distal and proximal fatty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B37EAF-BB99-0455-B526-AE568F29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Fatty acid linkers</a:t>
            </a:r>
          </a:p>
        </p:txBody>
      </p:sp>
      <p:pic>
        <p:nvPicPr>
          <p:cNvPr id="8" name="Picture 2" descr="A close-up of a chemical structure&#10;&#10;Description automatically generated">
            <a:extLst>
              <a:ext uri="{FF2B5EF4-FFF2-40B4-BE49-F238E27FC236}">
                <a16:creationId xmlns:a16="http://schemas.microsoft.com/office/drawing/2014/main" id="{9F5B1556-96A1-EB0F-A1C2-E75B02513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92"/>
          <a:stretch/>
        </p:blipFill>
        <p:spPr bwMode="auto">
          <a:xfrm>
            <a:off x="6317672" y="5144577"/>
            <a:ext cx="5957455" cy="134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 close-up of a chemical structure&#10;&#10;Description automatically generated">
            <a:extLst>
              <a:ext uri="{FF2B5EF4-FFF2-40B4-BE49-F238E27FC236}">
                <a16:creationId xmlns:a16="http://schemas.microsoft.com/office/drawing/2014/main" id="{BB1CB6C8-0A3F-714E-BBC0-8C2EF0850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0" b="55623"/>
          <a:stretch/>
        </p:blipFill>
        <p:spPr bwMode="auto">
          <a:xfrm>
            <a:off x="83128" y="5167312"/>
            <a:ext cx="6234544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4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0B5530-FF45-FA62-AFC0-E24375FA6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85BC46-4E12-AE43-57DF-0FA56419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Frontiers | Obesity and type 2 diabetes mellitus: connections in  epidemiology, pathogenesis, and treatments">
            <a:extLst>
              <a:ext uri="{FF2B5EF4-FFF2-40B4-BE49-F238E27FC236}">
                <a16:creationId xmlns:a16="http://schemas.microsoft.com/office/drawing/2014/main" id="{98E7FDEE-B15D-EFD4-6A05-351648DD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0"/>
            <a:ext cx="7273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7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72DDE87-8FB0-E1C8-6C59-4208527D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570"/>
            <a:ext cx="10515600" cy="1042387"/>
          </a:xfrm>
        </p:spPr>
        <p:txBody>
          <a:bodyPr>
            <a:noAutofit/>
          </a:bodyPr>
          <a:lstStyle/>
          <a:p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So it’s not just for diabetes</a:t>
            </a:r>
          </a:p>
        </p:txBody>
      </p:sp>
      <p:pic>
        <p:nvPicPr>
          <p:cNvPr id="2050" name="Picture 2" descr="Fat man do not want to eat a lot of unhealthy food, Stock Photo | Adobe  Stock">
            <a:extLst>
              <a:ext uri="{FF2B5EF4-FFF2-40B4-BE49-F238E27FC236}">
                <a16:creationId xmlns:a16="http://schemas.microsoft.com/office/drawing/2014/main" id="{63607145-3299-06C8-BCE7-28338DD10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r="14974"/>
          <a:stretch/>
        </p:blipFill>
        <p:spPr bwMode="auto">
          <a:xfrm>
            <a:off x="6503517" y="1398220"/>
            <a:ext cx="4850283" cy="406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20+ Disgusting Burger Stock Photos, Pictures &amp; Royalty-Free Images -  iStock | Gross burger">
            <a:extLst>
              <a:ext uri="{FF2B5EF4-FFF2-40B4-BE49-F238E27FC236}">
                <a16:creationId xmlns:a16="http://schemas.microsoft.com/office/drawing/2014/main" id="{F322C438-ED24-A7ED-D5BD-5404C593B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6"/>
          <a:stretch/>
        </p:blipFill>
        <p:spPr bwMode="auto">
          <a:xfrm>
            <a:off x="1228817" y="1281957"/>
            <a:ext cx="3360938" cy="418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ris Hemsworth's Workout and Training Secrets - Rushcutters Health">
            <a:extLst>
              <a:ext uri="{FF2B5EF4-FFF2-40B4-BE49-F238E27FC236}">
                <a16:creationId xmlns:a16="http://schemas.microsoft.com/office/drawing/2014/main" id="{6764F96E-AFA0-3A42-90F9-EEEC35CEE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749" y="1278763"/>
            <a:ext cx="5640501" cy="41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07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934905-1BFD-A5EC-C1FF-437CD3AE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risk of multiple action hormones?</a:t>
            </a:r>
          </a:p>
          <a:p>
            <a:endParaRPr lang="en-US" dirty="0"/>
          </a:p>
          <a:p>
            <a:r>
              <a:rPr lang="en-US" dirty="0"/>
              <a:t>Should we revisit historically used phytotherapies and invest more in non-human biology 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951822-B99E-FD6E-ACDD-56478AA2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we invest more in early hormonal activators/inhibitors?</a:t>
            </a:r>
          </a:p>
        </p:txBody>
      </p:sp>
    </p:spTree>
    <p:extLst>
      <p:ext uri="{BB962C8B-B14F-4D97-AF65-F5344CB8AC3E}">
        <p14:creationId xmlns:p14="http://schemas.microsoft.com/office/powerpoint/2010/main" val="32886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53703D-2999-B32D-F572-FC06B87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 of diabetes</a:t>
            </a:r>
          </a:p>
        </p:txBody>
      </p:sp>
      <p:pic>
        <p:nvPicPr>
          <p:cNvPr id="8194" name="Picture 2" descr="Type 2 Diabetes Mellitus: Symptoms, Diet, Medication, Treatment, Risk  Factors, Definition — EZmed">
            <a:extLst>
              <a:ext uri="{FF2B5EF4-FFF2-40B4-BE49-F238E27FC236}">
                <a16:creationId xmlns:a16="http://schemas.microsoft.com/office/drawing/2014/main" id="{7FD9BEF7-D84B-70BA-A216-66B9C824B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76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D49BBF-F2D1-1CD8-DC16-74DEC4E60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BC0271-0DCE-753D-9A5D-CFB332E2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AD3DBF8-427E-03D3-B05A-5B431D409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700088"/>
            <a:ext cx="74295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25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72DDE87-8FB0-E1C8-6C59-4208527D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570"/>
            <a:ext cx="9670983" cy="1042387"/>
          </a:xfrm>
        </p:spPr>
        <p:txBody>
          <a:bodyPr>
            <a:noAutofit/>
          </a:bodyPr>
          <a:lstStyle/>
          <a:p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Physiology of incretins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5816C9-67AC-FA09-DD45-AB5A87284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06" y="1281957"/>
            <a:ext cx="7063987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B41651-3951-3889-5C6D-592B2651B022}"/>
              </a:ext>
            </a:extLst>
          </p:cNvPr>
          <p:cNvSpPr txBox="1"/>
          <p:nvPr/>
        </p:nvSpPr>
        <p:spPr>
          <a:xfrm>
            <a:off x="9940636" y="6604667"/>
            <a:ext cx="2251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Campbell, </a:t>
            </a:r>
            <a:r>
              <a:rPr lang="en-US" sz="1200" i="1" dirty="0"/>
              <a:t>Cell Metabolism</a:t>
            </a:r>
            <a:r>
              <a:rPr lang="en-US" sz="1200" dirty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384579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72DDE87-8FB0-E1C8-6C59-4208527D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570"/>
            <a:ext cx="9670983" cy="1042387"/>
          </a:xfrm>
        </p:spPr>
        <p:txBody>
          <a:bodyPr>
            <a:noAutofit/>
          </a:bodyPr>
          <a:lstStyle/>
          <a:p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Why they been adopted in the clinics for DM2 control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250D4-CF15-09FC-8E4F-587B3E417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438"/>
            <a:ext cx="4620490" cy="4511053"/>
          </a:xfrm>
        </p:spPr>
        <p:txBody>
          <a:bodyPr>
            <a:normAutofit/>
          </a:bodyPr>
          <a:lstStyle/>
          <a:p>
            <a:r>
              <a:rPr lang="en-US" sz="2400" dirty="0"/>
              <a:t>Native gastro-intestinal hormones</a:t>
            </a:r>
          </a:p>
          <a:p>
            <a:endParaRPr lang="en-US" sz="2400" dirty="0"/>
          </a:p>
          <a:p>
            <a:r>
              <a:rPr lang="en-US" sz="2400" dirty="0"/>
              <a:t>Subcutaneous (</a:t>
            </a:r>
            <a:r>
              <a:rPr lang="en-US" sz="2400" dirty="0" err="1"/>
              <a:t>sc</a:t>
            </a:r>
            <a:r>
              <a:rPr lang="en-US" sz="2400" dirty="0"/>
              <a:t>) injections</a:t>
            </a:r>
          </a:p>
          <a:p>
            <a:endParaRPr lang="en-US" sz="2400" dirty="0"/>
          </a:p>
          <a:p>
            <a:pPr algn="just"/>
            <a:r>
              <a:rPr lang="en-US" sz="2400" dirty="0"/>
              <a:t>Stimulate insulin secretion at physiological levels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Affect insulin production levels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Effect is glucose dependent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061FFEB-8C54-4AF6-C9BE-633DA038AEB7}"/>
              </a:ext>
            </a:extLst>
          </p:cNvPr>
          <p:cNvSpPr txBox="1">
            <a:spLocks/>
          </p:cNvSpPr>
          <p:nvPr/>
        </p:nvSpPr>
        <p:spPr>
          <a:xfrm>
            <a:off x="6511635" y="1825625"/>
            <a:ext cx="4842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00114-2D38-2F98-9203-9EC86A20E4CB}"/>
              </a:ext>
            </a:extLst>
          </p:cNvPr>
          <p:cNvSpPr txBox="1"/>
          <p:nvPr/>
        </p:nvSpPr>
        <p:spPr>
          <a:xfrm>
            <a:off x="1503219" y="1442728"/>
            <a:ext cx="351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GLP-1 agonists &amp; GIP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FBE46A-94DD-B825-D684-C3FA755123B4}"/>
              </a:ext>
            </a:extLst>
          </p:cNvPr>
          <p:cNvSpPr txBox="1"/>
          <p:nvPr/>
        </p:nvSpPr>
        <p:spPr>
          <a:xfrm>
            <a:off x="7176656" y="1442728"/>
            <a:ext cx="351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Insulin derivatives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5098139-A0B7-A415-0197-B67A00C79ED8}"/>
              </a:ext>
            </a:extLst>
          </p:cNvPr>
          <p:cNvSpPr txBox="1">
            <a:spLocks/>
          </p:cNvSpPr>
          <p:nvPr/>
        </p:nvSpPr>
        <p:spPr>
          <a:xfrm>
            <a:off x="6954980" y="2014439"/>
            <a:ext cx="4890656" cy="43863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Native pancreatic hormone</a:t>
            </a:r>
          </a:p>
          <a:p>
            <a:endParaRPr lang="en-US" sz="2400" dirty="0"/>
          </a:p>
          <a:p>
            <a:r>
              <a:rPr lang="en-US" sz="2400" dirty="0"/>
              <a:t>SC or oral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Levels usually dependent on blood glucose</a:t>
            </a:r>
          </a:p>
          <a:p>
            <a:endParaRPr lang="en-US" sz="2400" dirty="0"/>
          </a:p>
          <a:p>
            <a:r>
              <a:rPr lang="en-US" sz="2400" dirty="0"/>
              <a:t>Inhibit gluconeogenesis &amp; opposing glucagon action</a:t>
            </a:r>
          </a:p>
          <a:p>
            <a:endParaRPr lang="en-US" sz="2400" dirty="0"/>
          </a:p>
          <a:p>
            <a:r>
              <a:rPr lang="en-US" sz="2400" dirty="0"/>
              <a:t>Glucose independent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615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B212A4-34C2-0E3E-1111-693EC457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 GLP-1 agonists aren’t suitable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A455677-D8BE-CCAC-E86D-A283193D6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550"/>
            <a:ext cx="10515600" cy="4062411"/>
          </a:xfrm>
        </p:spPr>
        <p:txBody>
          <a:bodyPr>
            <a:normAutofit/>
          </a:bodyPr>
          <a:lstStyle/>
          <a:p>
            <a:r>
              <a:rPr lang="en-US" sz="2400" dirty="0"/>
              <a:t>Half-life of natural GLP-1: ~2min </a:t>
            </a:r>
            <a:r>
              <a:rPr lang="en-US" sz="2400" dirty="0">
                <a:sym typeface="Wingdings" panose="05000000000000000000" pitchFamily="2" charset="2"/>
              </a:rPr>
              <a:t> Clinically insufficient</a:t>
            </a: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The Ala in position 8 susceptible DPP-4 degradation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Discovery of Exendin-4 (53% homology with GLP-1)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0CE210F-E7B1-C954-A071-04222B64B860}"/>
              </a:ext>
            </a:extLst>
          </p:cNvPr>
          <p:cNvSpPr txBox="1">
            <a:spLocks/>
          </p:cNvSpPr>
          <p:nvPr/>
        </p:nvSpPr>
        <p:spPr>
          <a:xfrm>
            <a:off x="6954980" y="2396835"/>
            <a:ext cx="4641272" cy="3780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5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3118FA-3765-BFFB-B13A-B7EFCE9B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does the base molecule come from?</a:t>
            </a:r>
          </a:p>
        </p:txBody>
      </p:sp>
      <p:pic>
        <p:nvPicPr>
          <p:cNvPr id="1026" name="Picture 2" descr="A brown cow with pink udders milking a human - Drawception">
            <a:extLst>
              <a:ext uri="{FF2B5EF4-FFF2-40B4-BE49-F238E27FC236}">
                <a16:creationId xmlns:a16="http://schemas.microsoft.com/office/drawing/2014/main" id="{66702435-8ADD-0CAB-7E79-BD8F65A8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05" y="2255308"/>
            <a:ext cx="3602990" cy="300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thern Reticulated Gila Monster | Online Learning Center | Aquarium of  the Pacific">
            <a:extLst>
              <a:ext uri="{FF2B5EF4-FFF2-40B4-BE49-F238E27FC236}">
                <a16:creationId xmlns:a16="http://schemas.microsoft.com/office/drawing/2014/main" id="{5A832975-E16D-165D-FE2E-41047C624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82" y="2379990"/>
            <a:ext cx="6100233" cy="430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D04D3-6947-0129-412F-B1675F13E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880" y="1690688"/>
            <a:ext cx="7764236" cy="3780127"/>
          </a:xfrm>
        </p:spPr>
        <p:txBody>
          <a:bodyPr>
            <a:normAutofit/>
          </a:bodyPr>
          <a:lstStyle/>
          <a:p>
            <a:r>
              <a:rPr lang="en-US" sz="2400" dirty="0"/>
              <a:t>Exendin-4 purified from the Glia monster venom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413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B212A4-34C2-0E3E-1111-693EC457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Relationship between exendin-4 &amp; GLP-1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8BD6F1-23E2-98AF-FC53-C486DED449A1}"/>
              </a:ext>
            </a:extLst>
          </p:cNvPr>
          <p:cNvSpPr txBox="1"/>
          <p:nvPr/>
        </p:nvSpPr>
        <p:spPr>
          <a:xfrm>
            <a:off x="7610696" y="1606818"/>
            <a:ext cx="2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GLP-1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F7F9D4-5595-4248-4EBB-76A635489BF2}"/>
              </a:ext>
            </a:extLst>
          </p:cNvPr>
          <p:cNvSpPr txBox="1"/>
          <p:nvPr/>
        </p:nvSpPr>
        <p:spPr>
          <a:xfrm>
            <a:off x="2035650" y="1606818"/>
            <a:ext cx="2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35A55-2062-35D9-9915-44F97074504F}"/>
              </a:ext>
            </a:extLst>
          </p:cNvPr>
          <p:cNvSpPr txBox="1"/>
          <p:nvPr/>
        </p:nvSpPr>
        <p:spPr>
          <a:xfrm>
            <a:off x="7296792" y="6275972"/>
            <a:ext cx="314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30 residue peptide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BA384A-00A9-22E0-64A8-C0087E8E652C}"/>
              </a:ext>
            </a:extLst>
          </p:cNvPr>
          <p:cNvSpPr txBox="1"/>
          <p:nvPr/>
        </p:nvSpPr>
        <p:spPr>
          <a:xfrm>
            <a:off x="1540845" y="6275972"/>
            <a:ext cx="314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39 residue peptide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91D268-7C2E-5B28-33A2-9DD673F87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276" y="2068483"/>
            <a:ext cx="5263659" cy="3955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D0D3D6-7299-FB22-B7DB-A114EB2A5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303" y="2068483"/>
            <a:ext cx="2949506" cy="420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5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93D902-671B-C686-C078-A970A9136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/>
          <a:lstStyle/>
          <a:p>
            <a:r>
              <a:rPr lang="en-US" dirty="0"/>
              <a:t>Crucial for GLP-1 function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Replace Ala in position 8 for Gly </a:t>
            </a:r>
            <a:r>
              <a:rPr lang="en-US" dirty="0">
                <a:sym typeface="Wingdings" panose="05000000000000000000" pitchFamily="2" charset="2"/>
              </a:rPr>
              <a:t> Inhibit DPP-IV degradation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7CB25B-3F76-5084-06CA-304051B6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Discovery of liraglutide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10446-F196-101B-3DB8-62FFCCD2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56" y="1690688"/>
            <a:ext cx="9505088" cy="14535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F3E599-FE25-4006-D50D-3A9B656A2AA5}"/>
              </a:ext>
            </a:extLst>
          </p:cNvPr>
          <p:cNvSpPr/>
          <p:nvPr/>
        </p:nvSpPr>
        <p:spPr>
          <a:xfrm>
            <a:off x="3627621" y="2043661"/>
            <a:ext cx="750415" cy="2355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23A9BF-BFA2-AF3B-0C4A-60BE6E5C6ABA}"/>
              </a:ext>
            </a:extLst>
          </p:cNvPr>
          <p:cNvSpPr/>
          <p:nvPr/>
        </p:nvSpPr>
        <p:spPr>
          <a:xfrm>
            <a:off x="4589491" y="2043661"/>
            <a:ext cx="349654" cy="2355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3DA49D-DD42-5F5B-2AEB-EA8BE1C7E4F3}"/>
              </a:ext>
            </a:extLst>
          </p:cNvPr>
          <p:cNvSpPr/>
          <p:nvPr/>
        </p:nvSpPr>
        <p:spPr>
          <a:xfrm>
            <a:off x="5094747" y="2043661"/>
            <a:ext cx="197689" cy="2355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CC297F-FA6B-C9D3-51C0-9FE8803B1405}"/>
              </a:ext>
            </a:extLst>
          </p:cNvPr>
          <p:cNvSpPr/>
          <p:nvPr/>
        </p:nvSpPr>
        <p:spPr>
          <a:xfrm>
            <a:off x="7472475" y="2043660"/>
            <a:ext cx="349654" cy="2355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D8134C-C30E-9AD3-E5D0-EC1CB6C3149D}"/>
              </a:ext>
            </a:extLst>
          </p:cNvPr>
          <p:cNvCxnSpPr/>
          <p:nvPr/>
        </p:nvCxnSpPr>
        <p:spPr>
          <a:xfrm flipV="1">
            <a:off x="3912433" y="2662139"/>
            <a:ext cx="0" cy="5120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57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Incretins &amp; the modification of biologicals</vt:lpstr>
      <vt:lpstr>Physiology of diabetes</vt:lpstr>
      <vt:lpstr>PowerPoint Presentation</vt:lpstr>
      <vt:lpstr>Physiology of incretins</vt:lpstr>
      <vt:lpstr>Why they been adopted in the clinics for DM2 control </vt:lpstr>
      <vt:lpstr>Human GLP-1 agonists aren’t suitable</vt:lpstr>
      <vt:lpstr>Where does the base molecule come from?</vt:lpstr>
      <vt:lpstr>Relationship between exendin-4 &amp; GLP-1</vt:lpstr>
      <vt:lpstr>Discovery of liraglutide</vt:lpstr>
      <vt:lpstr>Encapsulating the proteins </vt:lpstr>
      <vt:lpstr>Using albumin to improve half-life</vt:lpstr>
      <vt:lpstr>Fatty acid linkers</vt:lpstr>
      <vt:lpstr>PowerPoint Presentation</vt:lpstr>
      <vt:lpstr>So it’s not just for diabetes</vt:lpstr>
      <vt:lpstr>Should we invest more in early hormonal activators/inhibitors?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Incretins &amp; the importance of biologicals</dc:title>
  <dc:creator>Tim Ferrari</dc:creator>
  <cp:lastModifiedBy>Tim Ferrari</cp:lastModifiedBy>
  <cp:revision>1</cp:revision>
  <dcterms:created xsi:type="dcterms:W3CDTF">2023-11-02T09:06:36Z</dcterms:created>
  <dcterms:modified xsi:type="dcterms:W3CDTF">2023-11-02T16:43:48Z</dcterms:modified>
</cp:coreProperties>
</file>